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11.11.2019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93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6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73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76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11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33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81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348880"/>
            <a:ext cx="2214246" cy="432048"/>
          </a:xfrm>
        </p:spPr>
        <p:txBody>
          <a:bodyPr>
            <a:noAutofit/>
          </a:bodyPr>
          <a:lstStyle/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068960"/>
            <a:ext cx="561662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МОЛИТВА ДОВІРИ</a:t>
            </a:r>
            <a:endParaRPr lang="ru-RU" sz="2800" spc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Прославляю Тебе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цілим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серцем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я, 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_____,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 богами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співаю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38:1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31683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Я,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_____,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вклоняюсь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Дому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святого </a:t>
            </a: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славлю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Імення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милосердя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правду Твою,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звеличив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над усе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Ймення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слово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38:2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Удень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взиваю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я, 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почуєш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підбадьорюєш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силою душу мою для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організації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38:3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земні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уряди прославлять Тебе, Господи,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почують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слово уст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38:4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16832"/>
            <a:ext cx="828092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співати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Господні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дороги,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слава Господня велика,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38:5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44824"/>
            <a:ext cx="8280920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високий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Господь,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бачить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низького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гордого ЧОЛОВІКА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пізнає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іздалека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38:6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44824"/>
            <a:ext cx="8280920" cy="28803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тісноти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піду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я, 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оживиш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на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лютість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ЧОЛОВІКІВ-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ворогів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пошлеш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руку Свою, і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правиця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Твоя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допоможе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38:7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44824"/>
            <a:ext cx="8280920" cy="28803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мене 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Господь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виконає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Твоя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милість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вічна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чинів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Своєї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руки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задля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душ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полиш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661248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</a:t>
            </a:r>
            <a:r>
              <a:rPr lang="en-US" sz="23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38:8</a:t>
            </a:r>
            <a:endParaRPr lang="ru-RU" sz="23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38</Words>
  <Application>Microsoft Office PowerPoint</Application>
  <PresentationFormat>Экран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ПСАЛОМ 138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Admin</cp:lastModifiedBy>
  <cp:revision>188</cp:revision>
  <dcterms:created xsi:type="dcterms:W3CDTF">2011-03-25T18:27:23Z</dcterms:created>
  <dcterms:modified xsi:type="dcterms:W3CDTF">2019-11-11T20:10:41Z</dcterms:modified>
</cp:coreProperties>
</file>